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 id="2147483700" r:id="rId2"/>
  </p:sldMasterIdLst>
  <p:sldIdLst>
    <p:sldId id="256" r:id="rId3"/>
    <p:sldId id="257" r:id="rId4"/>
    <p:sldId id="258" r:id="rId5"/>
    <p:sldId id="262" r:id="rId6"/>
    <p:sldId id="261" r:id="rId7"/>
    <p:sldId id="259" r:id="rId8"/>
    <p:sldId id="260" r:id="rId9"/>
    <p:sldId id="263"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5294A7-A559-D2EB-28A6-F64E6D6F0E0B}" v="607" dt="2022-05-25T11:49:00.937"/>
    <p1510:client id="{57671263-8952-8A71-890E-EA82E3094E04}" v="197" dt="2022-05-23T20:46:39.774"/>
    <p1510:client id="{BC650AE3-07F6-3E86-1018-896081BFE9BA}" v="27" dt="2022-05-25T11:51:54.677"/>
    <p1510:client id="{D1A01DEE-9786-44A5-03A0-1CD741E99874}" v="90" dt="2022-03-24T12:10:36.844"/>
    <p1510:client id="{D870D6BC-BF7F-1996-3FED-BA00AEF3EC26}" v="26" dt="2022-03-24T12:14:33.528"/>
    <p1510:client id="{E0FC4B44-1357-B36F-4B0B-412C098FD6B4}" v="609" dt="2022-05-25T10:24:23.185"/>
    <p1510:client id="{F380A749-0171-4B0E-A583-D96AB67D183F}" v="20" dt="2022-03-24T12:05:44.016"/>
    <p1510:client id="{F8C182E8-AAEE-F41B-6422-1FA072609E02}" v="356" dt="2022-05-24T19:02:40.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7A07-96C3-42AF-943D-953C86C3DAAD}"/>
              </a:ext>
            </a:extLst>
          </p:cNvPr>
          <p:cNvSpPr>
            <a:spLocks noGrp="1"/>
          </p:cNvSpPr>
          <p:nvPr>
            <p:ph type="ctrTitle"/>
          </p:nvPr>
        </p:nvSpPr>
        <p:spPr>
          <a:xfrm>
            <a:off x="1524000" y="1463557"/>
            <a:ext cx="9144000" cy="2387600"/>
          </a:xfrm>
        </p:spPr>
        <p:txBody>
          <a:bodyPr anchor="b">
            <a:normAutofit/>
          </a:bodyPr>
          <a:lstStyle>
            <a:lvl1pPr algn="ctr">
              <a:lnSpc>
                <a:spcPct val="90000"/>
              </a:lnSpc>
              <a:defRPr sz="5200"/>
            </a:lvl1pPr>
          </a:lstStyle>
          <a:p>
            <a:r>
              <a:rPr lang="en-US"/>
              <a:t>Click to edit Master title style</a:t>
            </a:r>
          </a:p>
        </p:txBody>
      </p:sp>
      <p:sp>
        <p:nvSpPr>
          <p:cNvPr id="3" name="Subtitle 2">
            <a:extLst>
              <a:ext uri="{FF2B5EF4-FFF2-40B4-BE49-F238E27FC236}">
                <a16:creationId xmlns:a16="http://schemas.microsoft.com/office/drawing/2014/main" id="{8CEE38DF-F503-4E79-B1B0-16489708A1B5}"/>
              </a:ext>
            </a:extLst>
          </p:cNvPr>
          <p:cNvSpPr>
            <a:spLocks noGrp="1"/>
          </p:cNvSpPr>
          <p:nvPr>
            <p:ph type="subTitle" idx="1"/>
          </p:nvPr>
        </p:nvSpPr>
        <p:spPr>
          <a:xfrm>
            <a:off x="1524000" y="3943232"/>
            <a:ext cx="9144000" cy="1655762"/>
          </a:xfrm>
        </p:spPr>
        <p:txBody>
          <a:bodyPr>
            <a:normAutofit/>
          </a:bodyPr>
          <a:lstStyle>
            <a:lvl1pPr marL="0" indent="0" algn="ctr">
              <a:lnSpc>
                <a:spcPts val="3200"/>
              </a:lnSpc>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1D965B-87A4-4F43-BE02-800BCCDF42EF}"/>
              </a:ext>
            </a:extLst>
          </p:cNvPr>
          <p:cNvSpPr>
            <a:spLocks noGrp="1"/>
          </p:cNvSpPr>
          <p:nvPr>
            <p:ph type="dt" sz="half" idx="10"/>
          </p:nvPr>
        </p:nvSpPr>
        <p:spPr>
          <a:xfrm>
            <a:off x="420624" y="6217920"/>
            <a:ext cx="2743200" cy="640080"/>
          </a:xfrm>
        </p:spPr>
        <p:txBody>
          <a:bodyPr anchor="ctr" anchorCtr="0"/>
          <a:lstStyle/>
          <a:p>
            <a:fld id="{403CB87E-4591-47A1-9046-CF63F17215EF}" type="datetime2">
              <a:rPr lang="en-US" smtClean="0"/>
              <a:t>Tuesday, June 14, 2022</a:t>
            </a:fld>
            <a:endParaRPr lang="en-US"/>
          </a:p>
        </p:txBody>
      </p:sp>
      <p:sp>
        <p:nvSpPr>
          <p:cNvPr id="5" name="Footer Placeholder 4">
            <a:extLst>
              <a:ext uri="{FF2B5EF4-FFF2-40B4-BE49-F238E27FC236}">
                <a16:creationId xmlns:a16="http://schemas.microsoft.com/office/drawing/2014/main" id="{389ED35B-CBF1-40D9-BAA7-CF9E1E22B8FC}"/>
              </a:ext>
            </a:extLst>
          </p:cNvPr>
          <p:cNvSpPr>
            <a:spLocks noGrp="1"/>
          </p:cNvSpPr>
          <p:nvPr>
            <p:ph type="ftr" sz="quarter" idx="11"/>
          </p:nvPr>
        </p:nvSpPr>
        <p:spPr>
          <a:xfrm>
            <a:off x="3767328" y="6217920"/>
            <a:ext cx="7196328" cy="640080"/>
          </a:xfrm>
        </p:spPr>
        <p:txBody>
          <a:bodyPr anchor="ctr" anchorCtr="0"/>
          <a:lstStyle/>
          <a:p>
            <a:r>
              <a:rPr lang="en-US"/>
              <a:t>Sample Footer Text</a:t>
            </a:r>
          </a:p>
        </p:txBody>
      </p:sp>
      <p:sp>
        <p:nvSpPr>
          <p:cNvPr id="6" name="Slide Number Placeholder 5">
            <a:extLst>
              <a:ext uri="{FF2B5EF4-FFF2-40B4-BE49-F238E27FC236}">
                <a16:creationId xmlns:a16="http://schemas.microsoft.com/office/drawing/2014/main" id="{3D26653A-450D-4BDE-8718-99F2D9314259}"/>
              </a:ext>
            </a:extLst>
          </p:cNvPr>
          <p:cNvSpPr>
            <a:spLocks noGrp="1"/>
          </p:cNvSpPr>
          <p:nvPr>
            <p:ph type="sldNum" sz="quarter" idx="12"/>
          </p:nvPr>
        </p:nvSpPr>
        <p:spPr>
          <a:xfrm>
            <a:off x="11503152" y="0"/>
            <a:ext cx="685800" cy="685800"/>
          </a:xfrm>
        </p:spPr>
        <p:txBody>
          <a:bodyPr/>
          <a:lstStyle>
            <a:lvl1pPr algn="ctr">
              <a:defRPr/>
            </a:lvl1pPr>
          </a:lstStyle>
          <a:p>
            <a:fld id="{3A4F6043-7A67-491B-98BC-F933DED7226D}" type="slidenum">
              <a:rPr lang="en-US" smtClean="0"/>
              <a:t>‹nr.›</a:t>
            </a:fld>
            <a:endParaRPr lang="en-US"/>
          </a:p>
        </p:txBody>
      </p:sp>
    </p:spTree>
    <p:extLst>
      <p:ext uri="{BB962C8B-B14F-4D97-AF65-F5344CB8AC3E}">
        <p14:creationId xmlns:p14="http://schemas.microsoft.com/office/powerpoint/2010/main" val="3923779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930A-6467-4C46-BA13-A0F5EC12FF67}"/>
              </a:ext>
            </a:extLst>
          </p:cNvPr>
          <p:cNvSpPr>
            <a:spLocks noGrp="1"/>
          </p:cNvSpPr>
          <p:nvPr>
            <p:ph type="title"/>
          </p:nvPr>
        </p:nvSpPr>
        <p:spPr/>
        <p:txBody>
          <a:bodyPr>
            <a:normAutofit/>
          </a:bodyPr>
          <a:lstStyle>
            <a:lvl1pPr>
              <a:defRPr sz="5200"/>
            </a:lvl1pPr>
          </a:lstStyle>
          <a:p>
            <a:r>
              <a:rPr lang="en-US"/>
              <a:t>Click to edit Master title style</a:t>
            </a:r>
          </a:p>
        </p:txBody>
      </p:sp>
      <p:sp>
        <p:nvSpPr>
          <p:cNvPr id="3" name="Vertical Text Placeholder 2">
            <a:extLst>
              <a:ext uri="{FF2B5EF4-FFF2-40B4-BE49-F238E27FC236}">
                <a16:creationId xmlns:a16="http://schemas.microsoft.com/office/drawing/2014/main" id="{D841977A-7872-4BE8-8C5C-D2099BEDBB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CB8191-8A0C-4077-9A2D-0255BF81A9D0}"/>
              </a:ext>
            </a:extLst>
          </p:cNvPr>
          <p:cNvSpPr>
            <a:spLocks noGrp="1"/>
          </p:cNvSpPr>
          <p:nvPr>
            <p:ph type="dt" sz="half" idx="10"/>
          </p:nvPr>
        </p:nvSpPr>
        <p:spPr/>
        <p:txBody>
          <a:bodyPr/>
          <a:lstStyle/>
          <a:p>
            <a:fld id="{2FA17F0E-8070-4DFE-A821-9A699EDBAD7E}" type="datetime2">
              <a:rPr lang="en-US" smtClean="0"/>
              <a:t>Tuesday, June 14, 2022</a:t>
            </a:fld>
            <a:endParaRPr lang="en-US"/>
          </a:p>
        </p:txBody>
      </p:sp>
      <p:sp>
        <p:nvSpPr>
          <p:cNvPr id="5" name="Footer Placeholder 4">
            <a:extLst>
              <a:ext uri="{FF2B5EF4-FFF2-40B4-BE49-F238E27FC236}">
                <a16:creationId xmlns:a16="http://schemas.microsoft.com/office/drawing/2014/main" id="{BF441B40-57AC-45F3-9AAC-DC2BEBB1218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B6D65F4-29FA-451A-878F-768E426A7EDA}"/>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2137378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76A9FC-D582-4FC8-B641-9F77B4DD15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3A1683-12F6-4BA6-AD1A-F98C609514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1141D6-1E1A-4A54-A9B4-57F86865FC03}"/>
              </a:ext>
            </a:extLst>
          </p:cNvPr>
          <p:cNvSpPr>
            <a:spLocks noGrp="1"/>
          </p:cNvSpPr>
          <p:nvPr>
            <p:ph type="dt" sz="half" idx="10"/>
          </p:nvPr>
        </p:nvSpPr>
        <p:spPr/>
        <p:txBody>
          <a:bodyPr/>
          <a:lstStyle/>
          <a:p>
            <a:fld id="{D88D34AE-C7BF-46E5-A968-01C6641F6476}" type="datetime2">
              <a:rPr lang="en-US" smtClean="0"/>
              <a:t>Tuesday, June 14, 2022</a:t>
            </a:fld>
            <a:endParaRPr lang="en-US"/>
          </a:p>
        </p:txBody>
      </p:sp>
      <p:sp>
        <p:nvSpPr>
          <p:cNvPr id="5" name="Footer Placeholder 4">
            <a:extLst>
              <a:ext uri="{FF2B5EF4-FFF2-40B4-BE49-F238E27FC236}">
                <a16:creationId xmlns:a16="http://schemas.microsoft.com/office/drawing/2014/main" id="{E57541D6-4702-4421-AEB2-D6CA3AADBA4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C3C9F43-CD60-4C38-94C9-0E6D3B7224FD}"/>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4207970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53407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4169512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5969598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856136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534618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0901748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8285057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95003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4413-82C1-4EBC-8C6B-BC5F842D13A2}"/>
              </a:ext>
            </a:extLst>
          </p:cNvPr>
          <p:cNvSpPr>
            <a:spLocks noGrp="1"/>
          </p:cNvSpPr>
          <p:nvPr>
            <p:ph type="title"/>
          </p:nvPr>
        </p:nvSpPr>
        <p:spPr>
          <a:xfrm>
            <a:off x="420624" y="365125"/>
            <a:ext cx="10543032" cy="1325563"/>
          </a:xfrm>
        </p:spPr>
        <p:txBody>
          <a:bodyPr>
            <a:normAutofit/>
          </a:bodyPr>
          <a:lstStyle>
            <a:lvl1pPr>
              <a:lnSpc>
                <a:spcPct val="90000"/>
              </a:lnSpc>
              <a:defRPr sz="5200"/>
            </a:lvl1pPr>
          </a:lstStyle>
          <a:p>
            <a:r>
              <a:rPr lang="en-US"/>
              <a:t>Click to edit Master title style</a:t>
            </a:r>
          </a:p>
        </p:txBody>
      </p:sp>
      <p:sp>
        <p:nvSpPr>
          <p:cNvPr id="3" name="Content Placeholder 2">
            <a:extLst>
              <a:ext uri="{FF2B5EF4-FFF2-40B4-BE49-F238E27FC236}">
                <a16:creationId xmlns:a16="http://schemas.microsoft.com/office/drawing/2014/main" id="{328F029A-192E-4A44-ACC7-6C5212C77736}"/>
              </a:ext>
            </a:extLst>
          </p:cNvPr>
          <p:cNvSpPr>
            <a:spLocks noGrp="1"/>
          </p:cNvSpPr>
          <p:nvPr>
            <p:ph idx="1"/>
          </p:nvPr>
        </p:nvSpPr>
        <p:spPr>
          <a:xfrm>
            <a:off x="420625" y="1825625"/>
            <a:ext cx="10543031" cy="4206383"/>
          </a:xfrm>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D1A7D4-E57E-4789-896B-B2A051BF94F6}"/>
              </a:ext>
            </a:extLst>
          </p:cNvPr>
          <p:cNvSpPr>
            <a:spLocks noGrp="1"/>
          </p:cNvSpPr>
          <p:nvPr>
            <p:ph type="dt" sz="half" idx="10"/>
          </p:nvPr>
        </p:nvSpPr>
        <p:spPr>
          <a:xfrm>
            <a:off x="420624" y="6217920"/>
            <a:ext cx="2743200" cy="640080"/>
          </a:xfrm>
        </p:spPr>
        <p:txBody>
          <a:bodyPr/>
          <a:lstStyle>
            <a:lvl1pPr>
              <a:defRPr>
                <a:solidFill>
                  <a:schemeClr val="tx2"/>
                </a:solidFill>
              </a:defRPr>
            </a:lvl1pPr>
          </a:lstStyle>
          <a:p>
            <a:fld id="{F33DE70B-B772-416E-A790-995760B1742E}" type="datetime2">
              <a:rPr lang="en-US" smtClean="0"/>
              <a:t>Tuesday, June 14, 2022</a:t>
            </a:fld>
            <a:endParaRPr lang="en-US"/>
          </a:p>
        </p:txBody>
      </p:sp>
      <p:sp>
        <p:nvSpPr>
          <p:cNvPr id="5" name="Footer Placeholder 4">
            <a:extLst>
              <a:ext uri="{FF2B5EF4-FFF2-40B4-BE49-F238E27FC236}">
                <a16:creationId xmlns:a16="http://schemas.microsoft.com/office/drawing/2014/main" id="{A07B63EE-3B35-4F8A-BDA3-E778BFE14CA1}"/>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C8339EF2-7937-4C30-A883-7F7BD02802BC}"/>
              </a:ext>
            </a:extLst>
          </p:cNvPr>
          <p:cNvSpPr>
            <a:spLocks noGrp="1"/>
          </p:cNvSpPr>
          <p:nvPr>
            <p:ph type="sldNum" sz="quarter" idx="12"/>
          </p:nvPr>
        </p:nvSpPr>
        <p:spPr/>
        <p:txBody>
          <a:bodyPr/>
          <a:lstStyle>
            <a:lvl1pPr algn="ctr">
              <a:defRPr>
                <a:solidFill>
                  <a:schemeClr val="tx2"/>
                </a:solidFill>
              </a:defRPr>
            </a:lvl1pPr>
          </a:lstStyle>
          <a:p>
            <a:fld id="{3A4F6043-7A67-491B-98BC-F933DED7226D}" type="slidenum">
              <a:rPr lang="en-US" smtClean="0"/>
              <a:pPr/>
              <a:t>‹nr.›</a:t>
            </a:fld>
            <a:endParaRPr lang="en-US"/>
          </a:p>
        </p:txBody>
      </p:sp>
    </p:spTree>
    <p:extLst>
      <p:ext uri="{BB962C8B-B14F-4D97-AF65-F5344CB8AC3E}">
        <p14:creationId xmlns:p14="http://schemas.microsoft.com/office/powerpoint/2010/main" val="9182093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923754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315078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26720959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3317107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AF4BC-D1E9-40F0-A26B-9EA9B6B69755}"/>
              </a:ext>
            </a:extLst>
          </p:cNvPr>
          <p:cNvSpPr>
            <a:spLocks noGrp="1"/>
          </p:cNvSpPr>
          <p:nvPr>
            <p:ph type="title"/>
          </p:nvPr>
        </p:nvSpPr>
        <p:spPr>
          <a:xfrm>
            <a:off x="420624" y="1081941"/>
            <a:ext cx="10543032"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FF7974A6-FAB9-47DA-8F1A-701DFC8DF327}"/>
              </a:ext>
            </a:extLst>
          </p:cNvPr>
          <p:cNvSpPr>
            <a:spLocks noGrp="1"/>
          </p:cNvSpPr>
          <p:nvPr>
            <p:ph type="body" idx="1"/>
          </p:nvPr>
        </p:nvSpPr>
        <p:spPr>
          <a:xfrm>
            <a:off x="420624" y="3961666"/>
            <a:ext cx="10543032" cy="1500187"/>
          </a:xfrm>
        </p:spPr>
        <p:txBody>
          <a:bodyPr>
            <a:noAutofit/>
          </a:bodyPr>
          <a:lstStyle>
            <a:lvl1pPr marL="0" indent="0">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64E2B4-314C-4D4F-8938-E437A2EF527B}"/>
              </a:ext>
            </a:extLst>
          </p:cNvPr>
          <p:cNvSpPr>
            <a:spLocks noGrp="1"/>
          </p:cNvSpPr>
          <p:nvPr>
            <p:ph type="dt" sz="half" idx="10"/>
          </p:nvPr>
        </p:nvSpPr>
        <p:spPr/>
        <p:txBody>
          <a:bodyPr/>
          <a:lstStyle/>
          <a:p>
            <a:fld id="{76760CDE-A6F1-4138-AF12-ED09E8E5FB6B}" type="datetime2">
              <a:rPr lang="en-US" smtClean="0"/>
              <a:t>Tuesday, June 14, 2022</a:t>
            </a:fld>
            <a:endParaRPr lang="en-US"/>
          </a:p>
        </p:txBody>
      </p:sp>
      <p:sp>
        <p:nvSpPr>
          <p:cNvPr id="5" name="Footer Placeholder 4">
            <a:extLst>
              <a:ext uri="{FF2B5EF4-FFF2-40B4-BE49-F238E27FC236}">
                <a16:creationId xmlns:a16="http://schemas.microsoft.com/office/drawing/2014/main" id="{72442F23-6986-4A36-97F0-13F305A2DEB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94BA1B9-2423-42BD-A553-DC5703F6243F}"/>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36528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64F76-994F-4AB5-B17B-46C0C2FA5AE5}"/>
              </a:ext>
            </a:extLst>
          </p:cNvPr>
          <p:cNvSpPr>
            <a:spLocks noGrp="1"/>
          </p:cNvSpPr>
          <p:nvPr>
            <p:ph type="title"/>
          </p:nvPr>
        </p:nvSpPr>
        <p:spPr>
          <a:xfrm>
            <a:off x="420624" y="365125"/>
            <a:ext cx="10543032" cy="1325563"/>
          </a:xfrm>
        </p:spPr>
        <p:txBody>
          <a:bodyPr>
            <a:normAutofit/>
          </a:bodyPr>
          <a:lstStyle>
            <a:lvl1pPr>
              <a:defRPr sz="5200"/>
            </a:lvl1pPr>
          </a:lstStyle>
          <a:p>
            <a:r>
              <a:rPr lang="en-US"/>
              <a:t>Click to edit Master title style</a:t>
            </a:r>
          </a:p>
        </p:txBody>
      </p:sp>
      <p:sp>
        <p:nvSpPr>
          <p:cNvPr id="3" name="Content Placeholder 2">
            <a:extLst>
              <a:ext uri="{FF2B5EF4-FFF2-40B4-BE49-F238E27FC236}">
                <a16:creationId xmlns:a16="http://schemas.microsoft.com/office/drawing/2014/main" id="{55A69B3B-A540-4556-98C8-1F49704A794E}"/>
              </a:ext>
            </a:extLst>
          </p:cNvPr>
          <p:cNvSpPr>
            <a:spLocks noGrp="1"/>
          </p:cNvSpPr>
          <p:nvPr>
            <p:ph sz="half" idx="1"/>
          </p:nvPr>
        </p:nvSpPr>
        <p:spPr>
          <a:xfrm>
            <a:off x="420624" y="1825625"/>
            <a:ext cx="5599176" cy="4206382"/>
          </a:xfrm>
        </p:spPr>
        <p:txBody>
          <a:bodyPr/>
          <a:lstStyle>
            <a:lvl1pPr marL="457200" indent="-457200">
              <a:buFont typeface="Wingdings 2" panose="05020102010507070707" pitchFamily="18" charset="2"/>
              <a:buChar char="¬"/>
              <a:defRPr/>
            </a:lvl1pPr>
            <a:lvl2pPr marL="800100" indent="-342900">
              <a:buFont typeface="Wingdings 2" panose="05020102010507070707" pitchFamily="18" charset="2"/>
              <a:buChar char="¬"/>
              <a:defRPr/>
            </a:lvl2pPr>
            <a:lvl3pPr marL="1257300" indent="-342900">
              <a:buFont typeface="Wingdings 2" panose="05020102010507070707" pitchFamily="18" charset="2"/>
              <a:buChar char="¬"/>
              <a:defRPr/>
            </a:lvl3pPr>
            <a:lvl4pPr marL="1657350" indent="-285750">
              <a:buFont typeface="Wingdings 2" panose="05020102010507070707" pitchFamily="18" charset="2"/>
              <a:buChar char="¬"/>
              <a:defRPr/>
            </a:lvl4pPr>
            <a:lvl5pPr marL="2114550" indent="-285750">
              <a:buFont typeface="Wingdings 2" panose="05020102010507070707" pitchFamily="18"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C72438-7C63-48F2-9D6F-2461BFD6D5E5}"/>
              </a:ext>
            </a:extLst>
          </p:cNvPr>
          <p:cNvSpPr>
            <a:spLocks noGrp="1"/>
          </p:cNvSpPr>
          <p:nvPr>
            <p:ph sz="half" idx="2"/>
          </p:nvPr>
        </p:nvSpPr>
        <p:spPr>
          <a:xfrm>
            <a:off x="6172200" y="1825625"/>
            <a:ext cx="4791456" cy="4206382"/>
          </a:xfrm>
        </p:spPr>
        <p:txBody>
          <a:bodyPr/>
          <a:lstStyle>
            <a:lvl1pPr marL="228600" indent="-228600">
              <a:buFont typeface="Wingdings 2" panose="05020102010507070707" pitchFamily="18" charset="2"/>
              <a:buChar char="¬"/>
              <a:defRPr/>
            </a:lvl1pPr>
            <a:lvl2pPr marL="685800" indent="-228600">
              <a:buFont typeface="Wingdings 2" panose="05020102010507070707" pitchFamily="18" charset="2"/>
              <a:buChar char="¬"/>
              <a:defRPr/>
            </a:lvl2pPr>
            <a:lvl3pPr marL="1143000" indent="-228600">
              <a:buFont typeface="Wingdings 2" panose="05020102010507070707" pitchFamily="18" charset="2"/>
              <a:buChar char="¬"/>
              <a:defRPr/>
            </a:lvl3pPr>
            <a:lvl4pPr marL="1600200" indent="-228600">
              <a:buFont typeface="Wingdings 2" panose="05020102010507070707" pitchFamily="18" charset="2"/>
              <a:buChar char="¬"/>
              <a:defRPr/>
            </a:lvl4pPr>
            <a:lvl5pPr marL="2057400" indent="-228600">
              <a:buFont typeface="Wingdings 2" panose="05020102010507070707" pitchFamily="18"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A1B49-6AAA-4DA7-970F-B75899F1AB51}"/>
              </a:ext>
            </a:extLst>
          </p:cNvPr>
          <p:cNvSpPr>
            <a:spLocks noGrp="1"/>
          </p:cNvSpPr>
          <p:nvPr>
            <p:ph type="dt" sz="half" idx="10"/>
          </p:nvPr>
        </p:nvSpPr>
        <p:spPr/>
        <p:txBody>
          <a:bodyPr/>
          <a:lstStyle/>
          <a:p>
            <a:fld id="{DB15F8B1-DB7B-4D28-A97D-40FB2DD1EF78}" type="datetime2">
              <a:rPr lang="en-US" smtClean="0"/>
              <a:t>Tuesday, June 14, 2022</a:t>
            </a:fld>
            <a:endParaRPr lang="en-US"/>
          </a:p>
        </p:txBody>
      </p:sp>
      <p:sp>
        <p:nvSpPr>
          <p:cNvPr id="6" name="Footer Placeholder 5">
            <a:extLst>
              <a:ext uri="{FF2B5EF4-FFF2-40B4-BE49-F238E27FC236}">
                <a16:creationId xmlns:a16="http://schemas.microsoft.com/office/drawing/2014/main" id="{DEE3649A-B9A2-4737-B47E-758DC140688B}"/>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50C1407-C705-451C-878E-8175DCCD500D}"/>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1738170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F9955-0460-4A20-8FC6-300595560010}"/>
              </a:ext>
            </a:extLst>
          </p:cNvPr>
          <p:cNvSpPr>
            <a:spLocks noGrp="1"/>
          </p:cNvSpPr>
          <p:nvPr>
            <p:ph type="title"/>
          </p:nvPr>
        </p:nvSpPr>
        <p:spPr>
          <a:xfrm>
            <a:off x="420624" y="365125"/>
            <a:ext cx="10543032" cy="1325563"/>
          </a:xfrm>
        </p:spPr>
        <p:txBody>
          <a:bodyPr>
            <a:normAutofit/>
          </a:bodyPr>
          <a:lstStyle>
            <a:lvl1pPr>
              <a:defRPr sz="5200"/>
            </a:lvl1pPr>
          </a:lstStyle>
          <a:p>
            <a:r>
              <a:rPr lang="en-US"/>
              <a:t>Click to edit Master title style</a:t>
            </a:r>
          </a:p>
        </p:txBody>
      </p:sp>
      <p:sp>
        <p:nvSpPr>
          <p:cNvPr id="3" name="Text Placeholder 2">
            <a:extLst>
              <a:ext uri="{FF2B5EF4-FFF2-40B4-BE49-F238E27FC236}">
                <a16:creationId xmlns:a16="http://schemas.microsoft.com/office/drawing/2014/main" id="{BF95DDA7-4AAD-4EBE-880C-200E5F10A6C4}"/>
              </a:ext>
            </a:extLst>
          </p:cNvPr>
          <p:cNvSpPr>
            <a:spLocks noGrp="1"/>
          </p:cNvSpPr>
          <p:nvPr>
            <p:ph type="body" idx="1"/>
          </p:nvPr>
        </p:nvSpPr>
        <p:spPr>
          <a:xfrm>
            <a:off x="420624" y="1681163"/>
            <a:ext cx="5549697" cy="823912"/>
          </a:xfrm>
        </p:spPr>
        <p:txBody>
          <a:bodyPr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717496-E470-4CF6-884C-F07390A4688A}"/>
              </a:ext>
            </a:extLst>
          </p:cNvPr>
          <p:cNvSpPr>
            <a:spLocks noGrp="1"/>
          </p:cNvSpPr>
          <p:nvPr>
            <p:ph sz="half" idx="2"/>
          </p:nvPr>
        </p:nvSpPr>
        <p:spPr>
          <a:xfrm>
            <a:off x="420624" y="2505075"/>
            <a:ext cx="5549697" cy="3526932"/>
          </a:xfrm>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438EA-D381-4F22-A911-ECDD6D04FB33}"/>
              </a:ext>
            </a:extLst>
          </p:cNvPr>
          <p:cNvSpPr>
            <a:spLocks noGrp="1"/>
          </p:cNvSpPr>
          <p:nvPr>
            <p:ph type="body" sz="quarter" idx="3"/>
          </p:nvPr>
        </p:nvSpPr>
        <p:spPr>
          <a:xfrm>
            <a:off x="5970321" y="1681163"/>
            <a:ext cx="4993335" cy="823912"/>
          </a:xfrm>
        </p:spPr>
        <p:txBody>
          <a:bodyPr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F255FA-A04D-49F2-8DB4-3CC082D0DBC8}"/>
              </a:ext>
            </a:extLst>
          </p:cNvPr>
          <p:cNvSpPr>
            <a:spLocks noGrp="1"/>
          </p:cNvSpPr>
          <p:nvPr>
            <p:ph sz="quarter" idx="4"/>
          </p:nvPr>
        </p:nvSpPr>
        <p:spPr>
          <a:xfrm>
            <a:off x="5970321" y="2505075"/>
            <a:ext cx="4993335" cy="3526932"/>
          </a:xfrm>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6298F3-0AEC-4811-99A4-B78AE3A70B1E}"/>
              </a:ext>
            </a:extLst>
          </p:cNvPr>
          <p:cNvSpPr>
            <a:spLocks noGrp="1"/>
          </p:cNvSpPr>
          <p:nvPr>
            <p:ph type="dt" sz="half" idx="10"/>
          </p:nvPr>
        </p:nvSpPr>
        <p:spPr>
          <a:xfrm>
            <a:off x="420624" y="6217920"/>
            <a:ext cx="2743200" cy="640080"/>
          </a:xfrm>
        </p:spPr>
        <p:txBody>
          <a:bodyPr/>
          <a:lstStyle/>
          <a:p>
            <a:fld id="{14039161-23B8-4738-9069-73EBE8884FDD}" type="datetime2">
              <a:rPr lang="en-US" smtClean="0"/>
              <a:t>Tuesday, June 14, 2022</a:t>
            </a:fld>
            <a:endParaRPr lang="en-US"/>
          </a:p>
        </p:txBody>
      </p:sp>
      <p:sp>
        <p:nvSpPr>
          <p:cNvPr id="8" name="Footer Placeholder 7">
            <a:extLst>
              <a:ext uri="{FF2B5EF4-FFF2-40B4-BE49-F238E27FC236}">
                <a16:creationId xmlns:a16="http://schemas.microsoft.com/office/drawing/2014/main" id="{AA7690B4-8A9A-4717-8B0B-2C921292656C}"/>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5328F00A-44BE-4E0A-B1CE-1FC489654F71}"/>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2891203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1F235-FBFF-453E-B90A-5758ED47C7B0}"/>
              </a:ext>
            </a:extLst>
          </p:cNvPr>
          <p:cNvSpPr>
            <a:spLocks noGrp="1"/>
          </p:cNvSpPr>
          <p:nvPr>
            <p:ph type="title"/>
          </p:nvPr>
        </p:nvSpPr>
        <p:spPr>
          <a:xfrm>
            <a:off x="420624" y="938306"/>
            <a:ext cx="10543032" cy="1325563"/>
          </a:xfrm>
        </p:spPr>
        <p:txBody>
          <a:bodyPr>
            <a:normAutofit/>
          </a:bodyPr>
          <a:lstStyle>
            <a:lvl1pPr>
              <a:defRPr sz="5200"/>
            </a:lvl1pPr>
          </a:lstStyle>
          <a:p>
            <a:r>
              <a:rPr lang="en-US"/>
              <a:t>Click to edit Master title style</a:t>
            </a:r>
          </a:p>
        </p:txBody>
      </p:sp>
      <p:sp>
        <p:nvSpPr>
          <p:cNvPr id="3" name="Date Placeholder 2">
            <a:extLst>
              <a:ext uri="{FF2B5EF4-FFF2-40B4-BE49-F238E27FC236}">
                <a16:creationId xmlns:a16="http://schemas.microsoft.com/office/drawing/2014/main" id="{D443A871-5A76-4349-99F0-C46C77380477}"/>
              </a:ext>
            </a:extLst>
          </p:cNvPr>
          <p:cNvSpPr>
            <a:spLocks noGrp="1"/>
          </p:cNvSpPr>
          <p:nvPr>
            <p:ph type="dt" sz="half" idx="10"/>
          </p:nvPr>
        </p:nvSpPr>
        <p:spPr/>
        <p:txBody>
          <a:bodyPr/>
          <a:lstStyle/>
          <a:p>
            <a:fld id="{FA994D44-7693-499F-AC6C-11696134FE3F}" type="datetime2">
              <a:rPr lang="en-US" smtClean="0"/>
              <a:t>Tuesday, June 14, 2022</a:t>
            </a:fld>
            <a:endParaRPr lang="en-US"/>
          </a:p>
        </p:txBody>
      </p:sp>
      <p:sp>
        <p:nvSpPr>
          <p:cNvPr id="4" name="Footer Placeholder 3">
            <a:extLst>
              <a:ext uri="{FF2B5EF4-FFF2-40B4-BE49-F238E27FC236}">
                <a16:creationId xmlns:a16="http://schemas.microsoft.com/office/drawing/2014/main" id="{F472E803-8BD9-40A2-8389-C19DA11480ED}"/>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F05414ED-B772-4B84-813E-E34C9A97C053}"/>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217532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562BDD-CBFF-4046-A6B2-A9ECCB7EA144}"/>
              </a:ext>
            </a:extLst>
          </p:cNvPr>
          <p:cNvSpPr>
            <a:spLocks noGrp="1"/>
          </p:cNvSpPr>
          <p:nvPr>
            <p:ph type="dt" sz="half" idx="10"/>
          </p:nvPr>
        </p:nvSpPr>
        <p:spPr/>
        <p:txBody>
          <a:bodyPr/>
          <a:lstStyle/>
          <a:p>
            <a:fld id="{363AF2AE-472C-4EF3-ABB2-24BAA9AE3CF7}" type="datetime2">
              <a:rPr lang="en-US" smtClean="0"/>
              <a:t>Tuesday, June 14, 2022</a:t>
            </a:fld>
            <a:endParaRPr lang="en-US"/>
          </a:p>
        </p:txBody>
      </p:sp>
      <p:sp>
        <p:nvSpPr>
          <p:cNvPr id="3" name="Footer Placeholder 2">
            <a:extLst>
              <a:ext uri="{FF2B5EF4-FFF2-40B4-BE49-F238E27FC236}">
                <a16:creationId xmlns:a16="http://schemas.microsoft.com/office/drawing/2014/main" id="{4690B5F6-6C28-4A86-AFD0-D7F93D461945}"/>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1945973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2261-8522-4437-B612-7C7100D18896}"/>
              </a:ext>
            </a:extLst>
          </p:cNvPr>
          <p:cNvSpPr>
            <a:spLocks noGrp="1"/>
          </p:cNvSpPr>
          <p:nvPr>
            <p:ph type="title"/>
          </p:nvPr>
        </p:nvSpPr>
        <p:spPr>
          <a:xfrm>
            <a:off x="420624" y="457200"/>
            <a:ext cx="10543032" cy="1600200"/>
          </a:xfrm>
        </p:spPr>
        <p:txBody>
          <a:bodyPr anchor="b">
            <a:noAutofit/>
          </a:bodyPr>
          <a:lstStyle>
            <a:lvl1pPr>
              <a:defRPr sz="5200">
                <a:latin typeface="Dante (Headings)2"/>
              </a:defRPr>
            </a:lvl1pPr>
          </a:lstStyle>
          <a:p>
            <a:r>
              <a:rPr lang="en-US"/>
              <a:t>Click to edit Master title style</a:t>
            </a:r>
          </a:p>
        </p:txBody>
      </p:sp>
      <p:sp>
        <p:nvSpPr>
          <p:cNvPr id="3" name="Content Placeholder 2">
            <a:extLst>
              <a:ext uri="{FF2B5EF4-FFF2-40B4-BE49-F238E27FC236}">
                <a16:creationId xmlns:a16="http://schemas.microsoft.com/office/drawing/2014/main" id="{91BAA0AF-3F50-42BD-84B4-E70C3D004FB2}"/>
              </a:ext>
            </a:extLst>
          </p:cNvPr>
          <p:cNvSpPr>
            <a:spLocks noGrp="1"/>
          </p:cNvSpPr>
          <p:nvPr>
            <p:ph idx="1"/>
          </p:nvPr>
        </p:nvSpPr>
        <p:spPr>
          <a:xfrm>
            <a:off x="5183188" y="2199340"/>
            <a:ext cx="5780468" cy="36617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9C702B-2C4D-4590-8BEE-31940145C77A}"/>
              </a:ext>
            </a:extLst>
          </p:cNvPr>
          <p:cNvSpPr>
            <a:spLocks noGrp="1"/>
          </p:cNvSpPr>
          <p:nvPr>
            <p:ph type="body" sz="half" idx="2"/>
          </p:nvPr>
        </p:nvSpPr>
        <p:spPr>
          <a:xfrm>
            <a:off x="420624" y="2199340"/>
            <a:ext cx="4489180" cy="3669647"/>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94813E-250B-4422-AE46-5E1AB964A417}"/>
              </a:ext>
            </a:extLst>
          </p:cNvPr>
          <p:cNvSpPr>
            <a:spLocks noGrp="1"/>
          </p:cNvSpPr>
          <p:nvPr>
            <p:ph type="dt" sz="half" idx="10"/>
          </p:nvPr>
        </p:nvSpPr>
        <p:spPr>
          <a:xfrm>
            <a:off x="420624" y="6217920"/>
            <a:ext cx="2743200" cy="640080"/>
          </a:xfrm>
        </p:spPr>
        <p:txBody>
          <a:bodyPr/>
          <a:lstStyle/>
          <a:p>
            <a:fld id="{EAEA162C-A7C1-4263-9453-1BAFF8C39559}" type="datetime2">
              <a:rPr lang="en-US" smtClean="0"/>
              <a:t>Tuesday, June 14, 2022</a:t>
            </a:fld>
            <a:endParaRPr lang="en-US"/>
          </a:p>
        </p:txBody>
      </p:sp>
      <p:sp>
        <p:nvSpPr>
          <p:cNvPr id="6" name="Footer Placeholder 5">
            <a:extLst>
              <a:ext uri="{FF2B5EF4-FFF2-40B4-BE49-F238E27FC236}">
                <a16:creationId xmlns:a16="http://schemas.microsoft.com/office/drawing/2014/main" id="{61CB5B81-E9CC-45F3-8EF1-35D2C8FF15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F5DA7E97-5A73-4602-9582-6CDACB9185F3}"/>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308987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5334B-3019-4CA1-B658-779001922412}"/>
              </a:ext>
            </a:extLst>
          </p:cNvPr>
          <p:cNvSpPr>
            <a:spLocks noGrp="1"/>
          </p:cNvSpPr>
          <p:nvPr>
            <p:ph type="title"/>
          </p:nvPr>
        </p:nvSpPr>
        <p:spPr>
          <a:xfrm>
            <a:off x="420624" y="457200"/>
            <a:ext cx="4489180" cy="1600200"/>
          </a:xfrm>
        </p:spPr>
        <p:txBody>
          <a:bodyPr anchor="b">
            <a:norm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AFD3CC12-FD6B-41A3-BF67-D600CC4383A3}"/>
              </a:ext>
            </a:extLst>
          </p:cNvPr>
          <p:cNvSpPr>
            <a:spLocks noGrp="1"/>
          </p:cNvSpPr>
          <p:nvPr>
            <p:ph type="pic" idx="1"/>
          </p:nvPr>
        </p:nvSpPr>
        <p:spPr>
          <a:xfrm>
            <a:off x="5183188" y="987425"/>
            <a:ext cx="6172200" cy="4873625"/>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DDB2BD5-DC18-460B-BFCC-5B2447D2B094}"/>
              </a:ext>
            </a:extLst>
          </p:cNvPr>
          <p:cNvSpPr>
            <a:spLocks noGrp="1"/>
          </p:cNvSpPr>
          <p:nvPr>
            <p:ph type="body" sz="half" idx="2"/>
          </p:nvPr>
        </p:nvSpPr>
        <p:spPr>
          <a:xfrm>
            <a:off x="420624" y="2199340"/>
            <a:ext cx="4489180" cy="3669647"/>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305-9768-4792-866C-91238D45695D}"/>
              </a:ext>
            </a:extLst>
          </p:cNvPr>
          <p:cNvSpPr>
            <a:spLocks noGrp="1"/>
          </p:cNvSpPr>
          <p:nvPr>
            <p:ph type="dt" sz="half" idx="10"/>
          </p:nvPr>
        </p:nvSpPr>
        <p:spPr>
          <a:xfrm>
            <a:off x="420624" y="6217920"/>
            <a:ext cx="2743200" cy="640080"/>
          </a:xfrm>
        </p:spPr>
        <p:txBody>
          <a:bodyPr/>
          <a:lstStyle/>
          <a:p>
            <a:fld id="{64DF6793-3458-4587-8168-65F0C37A92D2}" type="datetime2">
              <a:rPr lang="en-US" smtClean="0"/>
              <a:t>Tuesday, June 14, 2022</a:t>
            </a:fld>
            <a:endParaRPr lang="en-US"/>
          </a:p>
        </p:txBody>
      </p:sp>
      <p:sp>
        <p:nvSpPr>
          <p:cNvPr id="6" name="Footer Placeholder 5">
            <a:extLst>
              <a:ext uri="{FF2B5EF4-FFF2-40B4-BE49-F238E27FC236}">
                <a16:creationId xmlns:a16="http://schemas.microsoft.com/office/drawing/2014/main" id="{2CDBF050-0FF1-499F-936E-FAAE50DC3D3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902C2E-1542-46B4-85B1-7A4B3F7724FC}"/>
              </a:ext>
            </a:extLst>
          </p:cNvPr>
          <p:cNvSpPr>
            <a:spLocks noGrp="1"/>
          </p:cNvSpPr>
          <p:nvPr>
            <p:ph type="sldNum" sz="quarter" idx="12"/>
          </p:nvPr>
        </p:nvSpPr>
        <p:spPr/>
        <p:txBody>
          <a:bodyPr/>
          <a:lstStyle/>
          <a:p>
            <a:fld id="{3A4F6043-7A67-491B-98BC-F933DED7226D}" type="slidenum">
              <a:rPr lang="en-US" smtClean="0"/>
              <a:pPr/>
              <a:t>‹nr.›</a:t>
            </a:fld>
            <a:endParaRPr lang="en-US"/>
          </a:p>
        </p:txBody>
      </p:sp>
    </p:spTree>
    <p:extLst>
      <p:ext uri="{BB962C8B-B14F-4D97-AF65-F5344CB8AC3E}">
        <p14:creationId xmlns:p14="http://schemas.microsoft.com/office/powerpoint/2010/main" val="315506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86836B-C327-49CB-ADF2-2E730C4A91BF}"/>
              </a:ext>
            </a:extLst>
          </p:cNvPr>
          <p:cNvSpPr/>
          <p:nvPr/>
        </p:nvSpPr>
        <p:spPr>
          <a:xfrm>
            <a:off x="0"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8310F61-136C-42B3-981B-FDE3DD0A8135}"/>
              </a:ext>
            </a:extLst>
          </p:cNvPr>
          <p:cNvSpPr/>
          <p:nvPr/>
        </p:nvSpPr>
        <p:spPr>
          <a:xfrm>
            <a:off x="1478322" y="709375"/>
            <a:ext cx="10713675" cy="54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392AF870-601F-4570-A8A9-1003F8939C55}"/>
              </a:ext>
            </a:extLst>
          </p:cNvPr>
          <p:cNvSpPr>
            <a:spLocks noGrp="1"/>
          </p:cNvSpPr>
          <p:nvPr>
            <p:ph type="title"/>
          </p:nvPr>
        </p:nvSpPr>
        <p:spPr>
          <a:xfrm>
            <a:off x="420624" y="365125"/>
            <a:ext cx="1054303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CCCECD-B6E7-4C40-8A84-65FD5A3F0AE2}"/>
              </a:ext>
            </a:extLst>
          </p:cNvPr>
          <p:cNvSpPr>
            <a:spLocks noGrp="1"/>
          </p:cNvSpPr>
          <p:nvPr>
            <p:ph type="body" idx="1"/>
          </p:nvPr>
        </p:nvSpPr>
        <p:spPr>
          <a:xfrm>
            <a:off x="420624" y="1825625"/>
            <a:ext cx="1054303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EFA4D-0E39-4E26-B43C-5D1084B3BAE2}"/>
              </a:ext>
            </a:extLst>
          </p:cNvPr>
          <p:cNvSpPr>
            <a:spLocks noGrp="1"/>
          </p:cNvSpPr>
          <p:nvPr>
            <p:ph type="dt" sz="half" idx="2"/>
          </p:nvPr>
        </p:nvSpPr>
        <p:spPr>
          <a:xfrm>
            <a:off x="420624" y="6217920"/>
            <a:ext cx="2743200" cy="640080"/>
          </a:xfrm>
          <a:prstGeom prst="rect">
            <a:avLst/>
          </a:prstGeom>
        </p:spPr>
        <p:txBody>
          <a:bodyPr vert="horz" lIns="91440" tIns="45720" rIns="91440" bIns="45720" rtlCol="0" anchor="ctr"/>
          <a:lstStyle>
            <a:lvl1pPr algn="l">
              <a:defRPr sz="1200">
                <a:solidFill>
                  <a:schemeClr val="tx2"/>
                </a:solidFill>
              </a:defRPr>
            </a:lvl1pPr>
          </a:lstStyle>
          <a:p>
            <a:fld id="{E8352ED3-3C46-4C9A-9738-67B2D875E7E2}" type="datetime2">
              <a:rPr lang="en-US" smtClean="0"/>
              <a:pPr/>
              <a:t>Tuesday, June 14, 2022</a:t>
            </a:fld>
            <a:endParaRPr lang="en-US"/>
          </a:p>
        </p:txBody>
      </p:sp>
      <p:sp>
        <p:nvSpPr>
          <p:cNvPr id="5" name="Footer Placeholder 4">
            <a:extLst>
              <a:ext uri="{FF2B5EF4-FFF2-40B4-BE49-F238E27FC236}">
                <a16:creationId xmlns:a16="http://schemas.microsoft.com/office/drawing/2014/main" id="{AE8851EA-2F2C-4012-8B96-51179BDD11B7}"/>
              </a:ext>
            </a:extLst>
          </p:cNvPr>
          <p:cNvSpPr>
            <a:spLocks noGrp="1"/>
          </p:cNvSpPr>
          <p:nvPr>
            <p:ph type="ftr" sz="quarter" idx="3"/>
          </p:nvPr>
        </p:nvSpPr>
        <p:spPr>
          <a:xfrm>
            <a:off x="3767328" y="6217920"/>
            <a:ext cx="7196328" cy="640080"/>
          </a:xfrm>
          <a:prstGeom prst="rect">
            <a:avLst/>
          </a:prstGeom>
        </p:spPr>
        <p:txBody>
          <a:bodyPr vert="horz" lIns="91440" tIns="45720" rIns="91440" bIns="45720" rtlCol="0" anchor="ctr"/>
          <a:lstStyle>
            <a:lvl1pPr algn="r">
              <a:defRPr sz="1200">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17BB8ACB-7A60-4D76-A149-0C57A30E0161}"/>
              </a:ext>
            </a:extLst>
          </p:cNvPr>
          <p:cNvSpPr>
            <a:spLocks noGrp="1"/>
          </p:cNvSpPr>
          <p:nvPr>
            <p:ph type="sldNum" sz="quarter" idx="4"/>
          </p:nvPr>
        </p:nvSpPr>
        <p:spPr>
          <a:xfrm>
            <a:off x="11503152" y="0"/>
            <a:ext cx="685800" cy="685800"/>
          </a:xfrm>
          <a:prstGeom prst="rect">
            <a:avLst/>
          </a:prstGeom>
        </p:spPr>
        <p:txBody>
          <a:bodyPr vert="horz" lIns="91440" tIns="45720" rIns="91440" bIns="45720" rtlCol="0" anchor="ctr"/>
          <a:lstStyle>
            <a:lvl1pPr algn="ctr">
              <a:defRPr sz="1200">
                <a:solidFill>
                  <a:schemeClr val="tx2"/>
                </a:solidFill>
              </a:defRPr>
            </a:lvl1pPr>
          </a:lstStyle>
          <a:p>
            <a:fld id="{3A4F6043-7A67-491B-98BC-F933DED7226D}" type="slidenum">
              <a:rPr lang="en-US" smtClean="0"/>
              <a:pPr/>
              <a:t>‹nr.›</a:t>
            </a:fld>
            <a:endParaRPr lang="en-US"/>
          </a:p>
        </p:txBody>
      </p:sp>
    </p:spTree>
    <p:extLst>
      <p:ext uri="{BB962C8B-B14F-4D97-AF65-F5344CB8AC3E}">
        <p14:creationId xmlns:p14="http://schemas.microsoft.com/office/powerpoint/2010/main" val="120583744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Wingdings 2" panose="05020102010507070707" pitchFamily="18" charset="2"/>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Wingdings 2" panose="05020102010507070707" pitchFamily="18" charset="2"/>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Wingdings 2" panose="05020102010507070707" pitchFamily="18" charset="2"/>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Clr>
          <a:schemeClr val="accent2"/>
        </a:buClr>
        <a:buFont typeface="Wingdings 2" panose="05020102010507070707" pitchFamily="18" charset="2"/>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Clr>
          <a:schemeClr val="accent2"/>
        </a:buClr>
        <a:buFont typeface="Wingdings 2" panose="05020102010507070707" pitchFamily="18" charset="2"/>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6/14/2022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232236461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688" r:id="rId6"/>
    <p:sldLayoutId id="2147483693" r:id="rId7"/>
    <p:sldLayoutId id="2147483689" r:id="rId8"/>
    <p:sldLayoutId id="2147483690" r:id="rId9"/>
    <p:sldLayoutId id="2147483691" r:id="rId10"/>
    <p:sldLayoutId id="2147483692" r:id="rId11"/>
    <p:sldLayoutId id="2147483694"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ADC2316-FA71-4441-8DB3-CBDFF5A2F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4" name="Rectangle 53">
            <a:extLst>
              <a:ext uri="{FF2B5EF4-FFF2-40B4-BE49-F238E27FC236}">
                <a16:creationId xmlns:a16="http://schemas.microsoft.com/office/drawing/2014/main" id="{F76F0355-CC47-41EE-BB96-C16F2B5AFA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6" name="Rectangle 55">
            <a:extLst>
              <a:ext uri="{FF2B5EF4-FFF2-40B4-BE49-F238E27FC236}">
                <a16:creationId xmlns:a16="http://schemas.microsoft.com/office/drawing/2014/main" id="{72759A47-6B4E-4782-9AC5-439D7B31C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670369" y="576263"/>
            <a:ext cx="6391142" cy="2967606"/>
          </a:xfrm>
        </p:spPr>
        <p:txBody>
          <a:bodyPr anchor="b">
            <a:normAutofit/>
          </a:bodyPr>
          <a:lstStyle/>
          <a:p>
            <a:pPr algn="l"/>
            <a:r>
              <a:rPr lang="de-DE" sz="4100" b="1" err="1">
                <a:latin typeface="Aharoni"/>
                <a:cs typeface="Aharoni"/>
              </a:rPr>
              <a:t>Schizoaffectieve</a:t>
            </a:r>
            <a:r>
              <a:rPr lang="de-DE" sz="4100" b="1">
                <a:latin typeface="Aharoni"/>
                <a:cs typeface="Aharoni"/>
              </a:rPr>
              <a:t> </a:t>
            </a:r>
            <a:r>
              <a:rPr lang="de-DE" sz="4100" b="1" err="1">
                <a:latin typeface="Aharoni"/>
                <a:cs typeface="Aharoni"/>
              </a:rPr>
              <a:t>Stoornis</a:t>
            </a:r>
            <a:endParaRPr lang="de-DE" sz="4100" b="1">
              <a:latin typeface="Aharoni"/>
              <a:cs typeface="Aharoni"/>
            </a:endParaRPr>
          </a:p>
        </p:txBody>
      </p:sp>
      <p:sp>
        <p:nvSpPr>
          <p:cNvPr id="3" name="Ondertitel 2"/>
          <p:cNvSpPr>
            <a:spLocks noGrp="1"/>
          </p:cNvSpPr>
          <p:nvPr>
            <p:ph type="subTitle" idx="1"/>
          </p:nvPr>
        </p:nvSpPr>
        <p:spPr>
          <a:xfrm>
            <a:off x="4957916" y="3721843"/>
            <a:ext cx="5499746" cy="2192683"/>
          </a:xfrm>
        </p:spPr>
        <p:txBody>
          <a:bodyPr vert="horz" lIns="91440" tIns="45720" rIns="91440" bIns="45720" rtlCol="0" anchor="t">
            <a:normAutofit/>
          </a:bodyPr>
          <a:lstStyle/>
          <a:p>
            <a:pPr algn="l">
              <a:lnSpc>
                <a:spcPct val="100000"/>
              </a:lnSpc>
            </a:pPr>
            <a:r>
              <a:rPr lang="de-DE"/>
              <a:t>Door: </a:t>
            </a:r>
            <a:r>
              <a:rPr lang="de-DE" err="1"/>
              <a:t>Jetse</a:t>
            </a:r>
            <a:r>
              <a:rPr lang="de-DE"/>
              <a:t> en Julia</a:t>
            </a:r>
            <a:endParaRPr lang="nl-NL"/>
          </a:p>
          <a:p>
            <a:pPr algn="l">
              <a:lnSpc>
                <a:spcPct val="100000"/>
              </a:lnSpc>
            </a:pPr>
            <a:r>
              <a:rPr lang="de-DE"/>
              <a:t>Klas: VV1D</a:t>
            </a:r>
          </a:p>
          <a:p>
            <a:pPr algn="l">
              <a:lnSpc>
                <a:spcPct val="100000"/>
              </a:lnSpc>
            </a:pPr>
            <a:r>
              <a:rPr lang="de-DE"/>
              <a:t>Datum: 25 </a:t>
            </a:r>
            <a:r>
              <a:rPr lang="de-DE" err="1"/>
              <a:t>mei</a:t>
            </a:r>
            <a:r>
              <a:rPr lang="de-DE"/>
              <a:t> 2022</a:t>
            </a:r>
          </a:p>
        </p:txBody>
      </p:sp>
      <p:cxnSp>
        <p:nvCxnSpPr>
          <p:cNvPr id="58" name="Straight Connector 57">
            <a:extLst>
              <a:ext uri="{FF2B5EF4-FFF2-40B4-BE49-F238E27FC236}">
                <a16:creationId xmlns:a16="http://schemas.microsoft.com/office/drawing/2014/main" id="{411C2B77-5F63-4462-9860-A6F4D5EAC4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38F11FD-73B0-48DF-9CC3-2A153741348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DF5C8A94-E698-4356-9F20-5773888F17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5" y="685800"/>
            <a:ext cx="687324" cy="5486400"/>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49" name="Graphic 48" descr="Brain in head">
            <a:extLst>
              <a:ext uri="{FF2B5EF4-FFF2-40B4-BE49-F238E27FC236}">
                <a16:creationId xmlns:a16="http://schemas.microsoft.com/office/drawing/2014/main" id="{28060468-EDBA-EB76-A93C-B3C2630EECF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8850" y="1837726"/>
            <a:ext cx="4334474" cy="4334474"/>
          </a:xfrm>
          <a:prstGeom prst="rect">
            <a:avLst/>
          </a:prstGeom>
        </p:spPr>
      </p:pic>
    </p:spTree>
    <p:extLst>
      <p:ext uri="{BB962C8B-B14F-4D97-AF65-F5344CB8AC3E}">
        <p14:creationId xmlns:p14="http://schemas.microsoft.com/office/powerpoint/2010/main" val="335143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142F5E-2EF5-334C-6232-2592086E0971}"/>
              </a:ext>
            </a:extLst>
          </p:cNvPr>
          <p:cNvSpPr>
            <a:spLocks noGrp="1"/>
          </p:cNvSpPr>
          <p:nvPr>
            <p:ph type="title"/>
          </p:nvPr>
        </p:nvSpPr>
        <p:spPr/>
        <p:txBody>
          <a:bodyPr/>
          <a:lstStyle/>
          <a:p>
            <a:r>
              <a:rPr lang="nl-NL"/>
              <a:t>Inhoud</a:t>
            </a:r>
          </a:p>
        </p:txBody>
      </p:sp>
      <p:sp>
        <p:nvSpPr>
          <p:cNvPr id="3" name="Tijdelijke aanduiding voor inhoud 2">
            <a:extLst>
              <a:ext uri="{FF2B5EF4-FFF2-40B4-BE49-F238E27FC236}">
                <a16:creationId xmlns:a16="http://schemas.microsoft.com/office/drawing/2014/main" id="{4301FD74-B7C0-7EE3-B893-DC55C3CC5AFE}"/>
              </a:ext>
            </a:extLst>
          </p:cNvPr>
          <p:cNvSpPr>
            <a:spLocks noGrp="1"/>
          </p:cNvSpPr>
          <p:nvPr>
            <p:ph idx="1"/>
          </p:nvPr>
        </p:nvSpPr>
        <p:spPr/>
        <p:txBody>
          <a:bodyPr vert="horz" lIns="91440" tIns="45720" rIns="91440" bIns="45720" rtlCol="0" anchor="t">
            <a:normAutofit/>
          </a:bodyPr>
          <a:lstStyle/>
          <a:p>
            <a:r>
              <a:rPr lang="nl-NL"/>
              <a:t>Wat is een schizoaffectieve stoornis?</a:t>
            </a:r>
          </a:p>
          <a:p>
            <a:r>
              <a:rPr lang="nl-NL"/>
              <a:t>Mogelijke oorzaken</a:t>
            </a:r>
          </a:p>
          <a:p>
            <a:r>
              <a:rPr lang="nl-NL"/>
              <a:t>Symptomen schizoaffectieve stoornis</a:t>
            </a:r>
          </a:p>
          <a:p>
            <a:r>
              <a:rPr lang="nl-NL"/>
              <a:t>Incidentie en prevalentie</a:t>
            </a:r>
          </a:p>
          <a:p>
            <a:r>
              <a:rPr lang="nl-NL"/>
              <a:t>Interventies</a:t>
            </a:r>
          </a:p>
          <a:p>
            <a:r>
              <a:rPr lang="nl-NL"/>
              <a:t>Vragen</a:t>
            </a:r>
          </a:p>
          <a:p>
            <a:endParaRPr lang="nl-NL"/>
          </a:p>
          <a:p>
            <a:endParaRPr lang="nl-NL"/>
          </a:p>
        </p:txBody>
      </p:sp>
    </p:spTree>
    <p:extLst>
      <p:ext uri="{BB962C8B-B14F-4D97-AF65-F5344CB8AC3E}">
        <p14:creationId xmlns:p14="http://schemas.microsoft.com/office/powerpoint/2010/main" val="677495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49A9BF-60A6-B563-0618-9AFD0897054B}"/>
              </a:ext>
            </a:extLst>
          </p:cNvPr>
          <p:cNvSpPr>
            <a:spLocks noGrp="1"/>
          </p:cNvSpPr>
          <p:nvPr>
            <p:ph type="title"/>
          </p:nvPr>
        </p:nvSpPr>
        <p:spPr/>
        <p:txBody>
          <a:bodyPr>
            <a:normAutofit/>
          </a:bodyPr>
          <a:lstStyle/>
          <a:p>
            <a:r>
              <a:rPr lang="nl-NL"/>
              <a:t>Wat is een schizoaffectieve stoornis?</a:t>
            </a:r>
          </a:p>
        </p:txBody>
      </p:sp>
      <p:sp>
        <p:nvSpPr>
          <p:cNvPr id="3" name="Tijdelijke aanduiding voor inhoud 2">
            <a:extLst>
              <a:ext uri="{FF2B5EF4-FFF2-40B4-BE49-F238E27FC236}">
                <a16:creationId xmlns:a16="http://schemas.microsoft.com/office/drawing/2014/main" id="{F7EF8A96-85D2-7F87-E30E-95A7281B9692}"/>
              </a:ext>
            </a:extLst>
          </p:cNvPr>
          <p:cNvSpPr>
            <a:spLocks noGrp="1"/>
          </p:cNvSpPr>
          <p:nvPr>
            <p:ph idx="1"/>
          </p:nvPr>
        </p:nvSpPr>
        <p:spPr/>
        <p:txBody>
          <a:bodyPr vert="horz" lIns="91440" tIns="45720" rIns="91440" bIns="45720" rtlCol="0" anchor="t">
            <a:normAutofit/>
          </a:bodyPr>
          <a:lstStyle/>
          <a:p>
            <a:pPr>
              <a:buFont typeface="Wingdings 2"/>
            </a:pPr>
            <a:r>
              <a:rPr lang="nl-NL"/>
              <a:t>Psychische aandoening: kenmerken van schizofrenie (wanen, hallucineren en verward denken) gecombineerd met een stemmingsstoornis als bijvoorbeeld depressie of manie.</a:t>
            </a:r>
          </a:p>
          <a:p>
            <a:pPr>
              <a:buFont typeface="Wingdings 2"/>
            </a:pPr>
            <a:endParaRPr lang="nl-NL">
              <a:ea typeface="+mn-lt"/>
              <a:cs typeface="+mn-lt"/>
            </a:endParaRPr>
          </a:p>
          <a:p>
            <a:pPr>
              <a:buFont typeface="Wingdings 2"/>
            </a:pPr>
            <a:r>
              <a:rPr lang="nl-NL">
                <a:ea typeface="+mn-lt"/>
                <a:cs typeface="+mn-lt"/>
              </a:rPr>
              <a:t>Er zijn twee typen schizoaffectieve stoornissen: </a:t>
            </a:r>
            <a:endParaRPr lang="nl-NL"/>
          </a:p>
          <a:p>
            <a:pPr marL="0" indent="0">
              <a:buNone/>
            </a:pPr>
            <a:r>
              <a:rPr lang="nl-NL" b="1">
                <a:ea typeface="+mn-lt"/>
                <a:cs typeface="+mn-lt"/>
              </a:rPr>
              <a:t>- Het bipolaire type:</a:t>
            </a:r>
            <a:r>
              <a:rPr lang="nl-NL">
                <a:ea typeface="+mn-lt"/>
                <a:cs typeface="+mn-lt"/>
              </a:rPr>
              <a:t> Manische of gemengde episoden </a:t>
            </a:r>
            <a:endParaRPr lang="en-US">
              <a:ea typeface="+mn-lt"/>
              <a:cs typeface="+mn-lt"/>
            </a:endParaRPr>
          </a:p>
          <a:p>
            <a:pPr marL="0" indent="0">
              <a:buNone/>
            </a:pPr>
            <a:r>
              <a:rPr lang="nl-NL" b="1">
                <a:ea typeface="+mn-lt"/>
                <a:cs typeface="+mn-lt"/>
              </a:rPr>
              <a:t>- Het klinisch depressieve type:</a:t>
            </a:r>
            <a:r>
              <a:rPr lang="nl-NL">
                <a:ea typeface="+mn-lt"/>
                <a:cs typeface="+mn-lt"/>
              </a:rPr>
              <a:t> Depressieve episoden</a:t>
            </a:r>
            <a:endParaRPr lang="nl-NL"/>
          </a:p>
          <a:p>
            <a:pPr marL="0" indent="0">
              <a:buNone/>
            </a:pPr>
            <a:endParaRPr lang="nl-NL"/>
          </a:p>
          <a:p>
            <a:pPr>
              <a:buFont typeface="Wingdings 2"/>
              <a:buChar char=""/>
            </a:pPr>
            <a:endParaRPr lang="nl-NL"/>
          </a:p>
          <a:p>
            <a:pPr>
              <a:buFont typeface="Wingdings 2"/>
            </a:pPr>
            <a:endParaRPr lang="nl-NL"/>
          </a:p>
          <a:p>
            <a:pPr>
              <a:buFont typeface="Wingdings 2"/>
            </a:pPr>
            <a:endParaRPr lang="nl-NL"/>
          </a:p>
          <a:p>
            <a:endParaRPr lang="nl-NL"/>
          </a:p>
          <a:p>
            <a:endParaRPr lang="nl-NL"/>
          </a:p>
        </p:txBody>
      </p:sp>
      <p:pic>
        <p:nvPicPr>
          <p:cNvPr id="4" name="Afbeelding 4">
            <a:extLst>
              <a:ext uri="{FF2B5EF4-FFF2-40B4-BE49-F238E27FC236}">
                <a16:creationId xmlns:a16="http://schemas.microsoft.com/office/drawing/2014/main" id="{7EE1AD93-467C-57BE-473A-C29B39CCD4C8}"/>
              </a:ext>
            </a:extLst>
          </p:cNvPr>
          <p:cNvPicPr>
            <a:picLocks noChangeAspect="1"/>
          </p:cNvPicPr>
          <p:nvPr/>
        </p:nvPicPr>
        <p:blipFill>
          <a:blip r:embed="rId2"/>
          <a:stretch>
            <a:fillRect/>
          </a:stretch>
        </p:blipFill>
        <p:spPr>
          <a:xfrm>
            <a:off x="7380816" y="2683532"/>
            <a:ext cx="4140200" cy="3242479"/>
          </a:xfrm>
          <a:prstGeom prst="rect">
            <a:avLst/>
          </a:prstGeom>
        </p:spPr>
      </p:pic>
    </p:spTree>
    <p:extLst>
      <p:ext uri="{BB962C8B-B14F-4D97-AF65-F5344CB8AC3E}">
        <p14:creationId xmlns:p14="http://schemas.microsoft.com/office/powerpoint/2010/main" val="15806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5140BA-7F7A-C158-CB8D-CADDFAE0CAEE}"/>
              </a:ext>
            </a:extLst>
          </p:cNvPr>
          <p:cNvSpPr>
            <a:spLocks noGrp="1"/>
          </p:cNvSpPr>
          <p:nvPr>
            <p:ph type="title"/>
          </p:nvPr>
        </p:nvSpPr>
        <p:spPr/>
        <p:txBody>
          <a:bodyPr/>
          <a:lstStyle/>
          <a:p>
            <a:r>
              <a:rPr lang="nl-NL"/>
              <a:t>Mogelijke oorzaken</a:t>
            </a:r>
          </a:p>
        </p:txBody>
      </p:sp>
      <p:sp>
        <p:nvSpPr>
          <p:cNvPr id="3" name="Tijdelijke aanduiding voor inhoud 2">
            <a:extLst>
              <a:ext uri="{FF2B5EF4-FFF2-40B4-BE49-F238E27FC236}">
                <a16:creationId xmlns:a16="http://schemas.microsoft.com/office/drawing/2014/main" id="{3B159FF8-E40B-820A-2339-6BD844F970E5}"/>
              </a:ext>
            </a:extLst>
          </p:cNvPr>
          <p:cNvSpPr>
            <a:spLocks noGrp="1"/>
          </p:cNvSpPr>
          <p:nvPr>
            <p:ph idx="1"/>
          </p:nvPr>
        </p:nvSpPr>
        <p:spPr/>
        <p:txBody>
          <a:bodyPr vert="horz" lIns="91440" tIns="45720" rIns="91440" bIns="45720" rtlCol="0" anchor="t">
            <a:normAutofit/>
          </a:bodyPr>
          <a:lstStyle/>
          <a:p>
            <a:r>
              <a:rPr lang="nl-NL"/>
              <a:t>De precieze oorzaken zijn niet bekend, maar wel enigszins te herleiden:</a:t>
            </a:r>
          </a:p>
          <a:p>
            <a:endParaRPr lang="nl-NL"/>
          </a:p>
          <a:p>
            <a:r>
              <a:rPr lang="nl-NL"/>
              <a:t>Trauma </a:t>
            </a:r>
          </a:p>
          <a:p>
            <a:r>
              <a:rPr lang="nl-NL"/>
              <a:t>Genetische invloeden</a:t>
            </a:r>
          </a:p>
          <a:p>
            <a:r>
              <a:rPr lang="nl-NL"/>
              <a:t>Onbalans van neurotransmitters - Dopamine en serotonine zijn van invloed op onze stemming en gedrag</a:t>
            </a:r>
          </a:p>
        </p:txBody>
      </p:sp>
    </p:spTree>
    <p:extLst>
      <p:ext uri="{BB962C8B-B14F-4D97-AF65-F5344CB8AC3E}">
        <p14:creationId xmlns:p14="http://schemas.microsoft.com/office/powerpoint/2010/main" val="3033064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517014-51E9-3BE3-F13B-E84B6A6BC94A}"/>
              </a:ext>
            </a:extLst>
          </p:cNvPr>
          <p:cNvSpPr>
            <a:spLocks noGrp="1"/>
          </p:cNvSpPr>
          <p:nvPr>
            <p:ph type="title"/>
          </p:nvPr>
        </p:nvSpPr>
        <p:spPr/>
        <p:txBody>
          <a:bodyPr>
            <a:normAutofit/>
          </a:bodyPr>
          <a:lstStyle/>
          <a:p>
            <a:r>
              <a:rPr lang="nl-NL"/>
              <a:t>Symptomen schizoaffectieve stoornis</a:t>
            </a:r>
            <a:endParaRPr lang="en-US"/>
          </a:p>
        </p:txBody>
      </p:sp>
      <p:sp>
        <p:nvSpPr>
          <p:cNvPr id="5" name="Tekstvak 4">
            <a:extLst>
              <a:ext uri="{FF2B5EF4-FFF2-40B4-BE49-F238E27FC236}">
                <a16:creationId xmlns:a16="http://schemas.microsoft.com/office/drawing/2014/main" id="{1970B26B-F01C-C9A0-6655-61898F579444}"/>
              </a:ext>
            </a:extLst>
          </p:cNvPr>
          <p:cNvSpPr txBox="1"/>
          <p:nvPr/>
        </p:nvSpPr>
        <p:spPr>
          <a:xfrm>
            <a:off x="4033388" y="1819275"/>
            <a:ext cx="2743200" cy="42165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nl-NL" sz="2400" b="1">
                <a:ea typeface="+mn-lt"/>
                <a:cs typeface="+mn-lt"/>
              </a:rPr>
              <a:t>Manie</a:t>
            </a:r>
            <a:endParaRPr lang="en-US" sz="2400">
              <a:ea typeface="+mn-lt"/>
              <a:cs typeface="+mn-lt"/>
            </a:endParaRPr>
          </a:p>
          <a:p>
            <a:pPr marL="342900" indent="-342900">
              <a:spcBef>
                <a:spcPts val="1000"/>
              </a:spcBef>
              <a:buFont typeface="Wingdings"/>
              <a:buChar char="v"/>
            </a:pPr>
            <a:r>
              <a:rPr lang="nl-NL" sz="2000">
                <a:ea typeface="+mn-lt"/>
                <a:cs typeface="+mn-lt"/>
              </a:rPr>
              <a:t>Oppervlakkig denken</a:t>
            </a:r>
          </a:p>
          <a:p>
            <a:pPr marL="342900" indent="-342900">
              <a:spcBef>
                <a:spcPts val="1000"/>
              </a:spcBef>
              <a:buFont typeface="Wingdings"/>
              <a:buChar char="v"/>
            </a:pPr>
            <a:r>
              <a:rPr lang="nl-NL" sz="2000">
                <a:ea typeface="+mn-lt"/>
                <a:cs typeface="+mn-lt"/>
              </a:rPr>
              <a:t>Buitensporige vrolijkheid</a:t>
            </a:r>
          </a:p>
          <a:p>
            <a:pPr marL="342900" indent="-342900">
              <a:spcBef>
                <a:spcPts val="1000"/>
              </a:spcBef>
              <a:buFont typeface="Wingdings"/>
              <a:buChar char="v"/>
            </a:pPr>
            <a:r>
              <a:rPr lang="nl-NL" sz="2000"/>
              <a:t>Snel boos/geïrriteerd</a:t>
            </a:r>
          </a:p>
          <a:p>
            <a:pPr marL="342900" indent="-342900">
              <a:spcBef>
                <a:spcPts val="1000"/>
              </a:spcBef>
              <a:buFont typeface="Wingdings"/>
              <a:buChar char="v"/>
            </a:pPr>
            <a:r>
              <a:rPr lang="nl-NL" sz="2000"/>
              <a:t>Impulsief, onverantwoordelijk gedrag</a:t>
            </a:r>
          </a:p>
          <a:p>
            <a:pPr>
              <a:spcBef>
                <a:spcPts val="1000"/>
              </a:spcBef>
            </a:pPr>
            <a:endParaRPr lang="nl-NL"/>
          </a:p>
          <a:p>
            <a:pPr>
              <a:spcBef>
                <a:spcPts val="1000"/>
              </a:spcBef>
            </a:pPr>
            <a:endParaRPr lang="nl-NL"/>
          </a:p>
          <a:p>
            <a:endParaRPr lang="nl-NL"/>
          </a:p>
        </p:txBody>
      </p:sp>
      <p:sp>
        <p:nvSpPr>
          <p:cNvPr id="6" name="Tekstvak 5">
            <a:extLst>
              <a:ext uri="{FF2B5EF4-FFF2-40B4-BE49-F238E27FC236}">
                <a16:creationId xmlns:a16="http://schemas.microsoft.com/office/drawing/2014/main" id="{821A90A6-791C-0553-AB21-3DD7FB678AC6}"/>
              </a:ext>
            </a:extLst>
          </p:cNvPr>
          <p:cNvSpPr txBox="1"/>
          <p:nvPr/>
        </p:nvSpPr>
        <p:spPr>
          <a:xfrm>
            <a:off x="7829909" y="1877683"/>
            <a:ext cx="2743200" cy="39805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nl-NL" sz="2400" b="1">
                <a:ea typeface="+mn-lt"/>
                <a:cs typeface="+mn-lt"/>
              </a:rPr>
              <a:t>Schizofrenie</a:t>
            </a:r>
          </a:p>
          <a:p>
            <a:pPr marL="285750" indent="-285750">
              <a:spcBef>
                <a:spcPts val="1000"/>
              </a:spcBef>
              <a:buFont typeface="Wingdings"/>
              <a:buChar char="v"/>
            </a:pPr>
            <a:r>
              <a:rPr lang="nl-NL">
                <a:ea typeface="+mn-lt"/>
                <a:cs typeface="+mn-lt"/>
              </a:rPr>
              <a:t>Hallucineren</a:t>
            </a:r>
          </a:p>
          <a:p>
            <a:pPr marL="285750" indent="-285750">
              <a:spcBef>
                <a:spcPts val="1000"/>
              </a:spcBef>
              <a:buFont typeface="Wingdings"/>
              <a:buChar char="v"/>
            </a:pPr>
            <a:r>
              <a:rPr lang="nl-NL">
                <a:ea typeface="+mn-lt"/>
                <a:cs typeface="+mn-lt"/>
              </a:rPr>
              <a:t>Wanen</a:t>
            </a:r>
          </a:p>
          <a:p>
            <a:pPr marL="285750" indent="-285750">
              <a:spcBef>
                <a:spcPts val="1000"/>
              </a:spcBef>
              <a:buFont typeface="Wingdings"/>
              <a:buChar char="v"/>
            </a:pPr>
            <a:r>
              <a:rPr lang="nl-NL"/>
              <a:t>Chaotisch denken</a:t>
            </a:r>
          </a:p>
          <a:p>
            <a:pPr marL="285750" indent="-285750">
              <a:spcBef>
                <a:spcPts val="1000"/>
              </a:spcBef>
              <a:buFont typeface="Wingdings"/>
              <a:buChar char="v"/>
            </a:pPr>
            <a:r>
              <a:rPr lang="nl-NL"/>
              <a:t>Zichzelf verwaarlozen</a:t>
            </a:r>
          </a:p>
          <a:p>
            <a:pPr marL="285750" indent="-285750">
              <a:spcBef>
                <a:spcPts val="1000"/>
              </a:spcBef>
              <a:buFont typeface="Wingdings"/>
              <a:buChar char="v"/>
            </a:pPr>
            <a:r>
              <a:rPr lang="nl-NL"/>
              <a:t>Sociaal isolement</a:t>
            </a:r>
          </a:p>
          <a:p>
            <a:pPr marL="285750" indent="-285750">
              <a:spcBef>
                <a:spcPts val="1000"/>
              </a:spcBef>
              <a:buFont typeface="Wingdings"/>
              <a:buChar char="v"/>
            </a:pPr>
            <a:endParaRPr lang="nl-NL"/>
          </a:p>
          <a:p>
            <a:pPr marL="285750" indent="-285750">
              <a:spcBef>
                <a:spcPts val="1000"/>
              </a:spcBef>
              <a:buFont typeface="Wingdings"/>
              <a:buChar char="v"/>
            </a:pPr>
            <a:endParaRPr lang="nl-NL"/>
          </a:p>
          <a:p>
            <a:pPr marL="285750" indent="-285750">
              <a:spcBef>
                <a:spcPts val="1000"/>
              </a:spcBef>
              <a:buFont typeface="Arial"/>
              <a:buChar char="•"/>
            </a:pPr>
            <a:endParaRPr lang="nl-NL"/>
          </a:p>
          <a:p>
            <a:endParaRPr lang="nl-NL"/>
          </a:p>
        </p:txBody>
      </p:sp>
      <p:sp>
        <p:nvSpPr>
          <p:cNvPr id="9" name="Tekstvak 8">
            <a:extLst>
              <a:ext uri="{FF2B5EF4-FFF2-40B4-BE49-F238E27FC236}">
                <a16:creationId xmlns:a16="http://schemas.microsoft.com/office/drawing/2014/main" id="{B5568663-8AC0-DD53-08E5-C719E9322431}"/>
              </a:ext>
            </a:extLst>
          </p:cNvPr>
          <p:cNvSpPr txBox="1"/>
          <p:nvPr/>
        </p:nvSpPr>
        <p:spPr>
          <a:xfrm>
            <a:off x="424671" y="1919917"/>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nl-NL"/>
          </a:p>
        </p:txBody>
      </p:sp>
      <p:sp>
        <p:nvSpPr>
          <p:cNvPr id="11" name="Tekstvak 10">
            <a:extLst>
              <a:ext uri="{FF2B5EF4-FFF2-40B4-BE49-F238E27FC236}">
                <a16:creationId xmlns:a16="http://schemas.microsoft.com/office/drawing/2014/main" id="{7E2E5AA5-ABEE-2A5B-E2AE-4AA01AAD19BE}"/>
              </a:ext>
            </a:extLst>
          </p:cNvPr>
          <p:cNvSpPr txBox="1"/>
          <p:nvPr/>
        </p:nvSpPr>
        <p:spPr>
          <a:xfrm>
            <a:off x="553169" y="1875886"/>
            <a:ext cx="2743200" cy="31239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300"/>
              </a:spcAft>
            </a:pPr>
            <a:r>
              <a:rPr lang="nl-NL" sz="2400" b="1"/>
              <a:t>Depressie</a:t>
            </a:r>
            <a:endParaRPr lang="nl-NL"/>
          </a:p>
          <a:p>
            <a:pPr marL="285750" indent="-285750">
              <a:spcAft>
                <a:spcPts val="300"/>
              </a:spcAft>
              <a:buFont typeface="Wingdings"/>
              <a:buChar char="v"/>
            </a:pPr>
            <a:r>
              <a:rPr lang="nl-NL" sz="2000"/>
              <a:t>Slaapproblemen</a:t>
            </a:r>
          </a:p>
          <a:p>
            <a:pPr marL="285750" indent="-285750" algn="l">
              <a:spcAft>
                <a:spcPts val="300"/>
              </a:spcAft>
              <a:buFont typeface="Wingdings"/>
              <a:buChar char="v"/>
            </a:pPr>
            <a:r>
              <a:rPr lang="nl-NL" sz="2000"/>
              <a:t>Eetproblemen</a:t>
            </a:r>
          </a:p>
          <a:p>
            <a:pPr marL="285750" indent="-285750">
              <a:spcAft>
                <a:spcPts val="300"/>
              </a:spcAft>
              <a:buFont typeface="Wingdings"/>
              <a:buChar char="v"/>
            </a:pPr>
            <a:r>
              <a:rPr lang="nl-NL" sz="2000"/>
              <a:t>Somberheid, futloosheid</a:t>
            </a:r>
          </a:p>
          <a:p>
            <a:pPr marL="285750" indent="-285750">
              <a:spcAft>
                <a:spcPts val="300"/>
              </a:spcAft>
              <a:buFont typeface="Wingdings"/>
              <a:buChar char="v"/>
            </a:pPr>
            <a:r>
              <a:rPr lang="nl-NL" sz="2000"/>
              <a:t>Geen plezier meer beleven</a:t>
            </a:r>
          </a:p>
          <a:p>
            <a:pPr marL="285750" indent="-285750">
              <a:spcAft>
                <a:spcPts val="300"/>
              </a:spcAft>
              <a:buFont typeface="Wingdings"/>
              <a:buChar char="v"/>
            </a:pPr>
            <a:r>
              <a:rPr lang="nl-NL" sz="2000"/>
              <a:t>Huilbuien</a:t>
            </a:r>
          </a:p>
          <a:p>
            <a:pPr marL="285750" indent="-285750">
              <a:spcAft>
                <a:spcPts val="200"/>
              </a:spcAft>
              <a:buFont typeface="Wingdings"/>
              <a:buChar char="v"/>
            </a:pPr>
            <a:endParaRPr lang="nl-NL"/>
          </a:p>
        </p:txBody>
      </p:sp>
      <p:sp>
        <p:nvSpPr>
          <p:cNvPr id="12" name="Tekstvak 11">
            <a:extLst>
              <a:ext uri="{FF2B5EF4-FFF2-40B4-BE49-F238E27FC236}">
                <a16:creationId xmlns:a16="http://schemas.microsoft.com/office/drawing/2014/main" id="{D51EC9EA-ECA6-2793-7ADC-D796EDF17EE7}"/>
              </a:ext>
            </a:extLst>
          </p:cNvPr>
          <p:cNvSpPr txBox="1"/>
          <p:nvPr/>
        </p:nvSpPr>
        <p:spPr>
          <a:xfrm>
            <a:off x="954836" y="5843138"/>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nl-NL"/>
          </a:p>
        </p:txBody>
      </p:sp>
    </p:spTree>
    <p:extLst>
      <p:ext uri="{BB962C8B-B14F-4D97-AF65-F5344CB8AC3E}">
        <p14:creationId xmlns:p14="http://schemas.microsoft.com/office/powerpoint/2010/main" val="206863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E43186-AA73-33E8-E8D2-29A6FDDBBAE4}"/>
              </a:ext>
            </a:extLst>
          </p:cNvPr>
          <p:cNvSpPr>
            <a:spLocks noGrp="1"/>
          </p:cNvSpPr>
          <p:nvPr>
            <p:ph type="title"/>
          </p:nvPr>
        </p:nvSpPr>
        <p:spPr/>
        <p:txBody>
          <a:bodyPr/>
          <a:lstStyle/>
          <a:p>
            <a:r>
              <a:rPr lang="nl-NL"/>
              <a:t>Incidentie en prevalentie</a:t>
            </a:r>
          </a:p>
        </p:txBody>
      </p:sp>
      <p:sp>
        <p:nvSpPr>
          <p:cNvPr id="3" name="Tijdelijke aanduiding voor inhoud 2">
            <a:extLst>
              <a:ext uri="{FF2B5EF4-FFF2-40B4-BE49-F238E27FC236}">
                <a16:creationId xmlns:a16="http://schemas.microsoft.com/office/drawing/2014/main" id="{E644EEA5-8F79-EFB0-4E8E-1C1ADABF9583}"/>
              </a:ext>
            </a:extLst>
          </p:cNvPr>
          <p:cNvSpPr>
            <a:spLocks noGrp="1"/>
          </p:cNvSpPr>
          <p:nvPr>
            <p:ph idx="1"/>
          </p:nvPr>
        </p:nvSpPr>
        <p:spPr/>
        <p:txBody>
          <a:bodyPr vert="horz" lIns="91440" tIns="45720" rIns="91440" bIns="45720" rtlCol="0" anchor="t">
            <a:normAutofit/>
          </a:bodyPr>
          <a:lstStyle/>
          <a:p>
            <a:r>
              <a:rPr lang="nl-NL" b="1"/>
              <a:t>Incidentie: </a:t>
            </a:r>
          </a:p>
          <a:p>
            <a:pPr marL="0" indent="0">
              <a:buNone/>
            </a:pPr>
            <a:r>
              <a:rPr lang="nl-NL"/>
              <a:t>Het is niet gemakkelijk de diagnose te stellen, waardoor de incidentie vrij onduidelijk is. </a:t>
            </a:r>
          </a:p>
          <a:p>
            <a:r>
              <a:rPr lang="nl-NL" b="1"/>
              <a:t>Prevalentie:</a:t>
            </a:r>
          </a:p>
          <a:p>
            <a:pPr marL="0" indent="0">
              <a:buNone/>
            </a:pPr>
            <a:r>
              <a:rPr lang="nl-NL"/>
              <a:t>Niet precies vastgesteld, naar schatting 3 tot 5 personen per 1000 personen</a:t>
            </a:r>
          </a:p>
        </p:txBody>
      </p:sp>
    </p:spTree>
    <p:extLst>
      <p:ext uri="{BB962C8B-B14F-4D97-AF65-F5344CB8AC3E}">
        <p14:creationId xmlns:p14="http://schemas.microsoft.com/office/powerpoint/2010/main" val="785656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5" descr="Afbeelding met tekst, vectorafbeeldingen&#10;&#10;Automatisch gegenereerde beschrijving">
            <a:extLst>
              <a:ext uri="{FF2B5EF4-FFF2-40B4-BE49-F238E27FC236}">
                <a16:creationId xmlns:a16="http://schemas.microsoft.com/office/drawing/2014/main" id="{C5B4512D-A3F9-A664-C709-48F69BE5F563}"/>
              </a:ext>
            </a:extLst>
          </p:cNvPr>
          <p:cNvPicPr>
            <a:picLocks noChangeAspect="1"/>
          </p:cNvPicPr>
          <p:nvPr/>
        </p:nvPicPr>
        <p:blipFill>
          <a:blip r:embed="rId2"/>
          <a:stretch>
            <a:fillRect/>
          </a:stretch>
        </p:blipFill>
        <p:spPr>
          <a:xfrm>
            <a:off x="8414656" y="3056392"/>
            <a:ext cx="3693887" cy="3009448"/>
          </a:xfrm>
          <a:prstGeom prst="rect">
            <a:avLst/>
          </a:prstGeom>
        </p:spPr>
      </p:pic>
      <p:sp>
        <p:nvSpPr>
          <p:cNvPr id="2" name="Titel 1">
            <a:extLst>
              <a:ext uri="{FF2B5EF4-FFF2-40B4-BE49-F238E27FC236}">
                <a16:creationId xmlns:a16="http://schemas.microsoft.com/office/drawing/2014/main" id="{1F4240E8-9F73-FB46-265A-B39D5EAE85EB}"/>
              </a:ext>
            </a:extLst>
          </p:cNvPr>
          <p:cNvSpPr>
            <a:spLocks noGrp="1"/>
          </p:cNvSpPr>
          <p:nvPr>
            <p:ph type="title"/>
          </p:nvPr>
        </p:nvSpPr>
        <p:spPr/>
        <p:txBody>
          <a:bodyPr/>
          <a:lstStyle/>
          <a:p>
            <a:r>
              <a:rPr lang="nl-NL"/>
              <a:t>Interventies</a:t>
            </a:r>
          </a:p>
        </p:txBody>
      </p:sp>
      <p:sp>
        <p:nvSpPr>
          <p:cNvPr id="3" name="Tijdelijke aanduiding voor inhoud 2">
            <a:extLst>
              <a:ext uri="{FF2B5EF4-FFF2-40B4-BE49-F238E27FC236}">
                <a16:creationId xmlns:a16="http://schemas.microsoft.com/office/drawing/2014/main" id="{428A571C-0BB7-DC80-1B7F-4F139ED79C33}"/>
              </a:ext>
            </a:extLst>
          </p:cNvPr>
          <p:cNvSpPr>
            <a:spLocks noGrp="1"/>
          </p:cNvSpPr>
          <p:nvPr>
            <p:ph idx="1"/>
          </p:nvPr>
        </p:nvSpPr>
        <p:spPr>
          <a:xfrm>
            <a:off x="420625" y="1694996"/>
            <a:ext cx="10543031" cy="4206383"/>
          </a:xfrm>
        </p:spPr>
        <p:txBody>
          <a:bodyPr vert="horz" lIns="91440" tIns="45720" rIns="91440" bIns="45720" rtlCol="0" anchor="t">
            <a:normAutofit/>
          </a:bodyPr>
          <a:lstStyle/>
          <a:p>
            <a:r>
              <a:rPr lang="nl-NL" b="1"/>
              <a:t>Gesprekstherapie</a:t>
            </a:r>
            <a:r>
              <a:rPr lang="nl-NL"/>
              <a:t> – Een therapeut gaat in gesprek om onder andere mogelijke oorzaken, oplossingen en inzichten te zoeken. Ook kan de therapeut psychotherapie of cognitieve gedragstherapie geven, met als doel het leren herkennen van negatieve gedachten/gedrag die problemen veroorzaken en dit te veranderen .</a:t>
            </a:r>
          </a:p>
          <a:p>
            <a:r>
              <a:rPr lang="nl-NL" b="1"/>
              <a:t>Medicatie</a:t>
            </a:r>
            <a:r>
              <a:rPr lang="nl-NL"/>
              <a:t> – Antipsychotica (Tegen psychotische verschijnselen)</a:t>
            </a:r>
          </a:p>
          <a:p>
            <a:pPr marL="0" indent="0">
              <a:buNone/>
            </a:pPr>
            <a:r>
              <a:rPr lang="nl-NL"/>
              <a:t>                      - Stemmingsstabilisatoren (Tegen manische symptomen)</a:t>
            </a:r>
          </a:p>
          <a:p>
            <a:pPr marL="0" indent="0">
              <a:buNone/>
            </a:pPr>
            <a:r>
              <a:rPr lang="nl-NL"/>
              <a:t>                      - Antidepressiva (Tegen depressieve symptomen)</a:t>
            </a:r>
          </a:p>
          <a:p>
            <a:r>
              <a:rPr lang="nl-NL" b="1"/>
              <a:t>Creatieve therapie</a:t>
            </a:r>
          </a:p>
          <a:p>
            <a:r>
              <a:rPr lang="nl-NL" b="1"/>
              <a:t>Gezinstherapie</a:t>
            </a:r>
          </a:p>
        </p:txBody>
      </p:sp>
    </p:spTree>
    <p:extLst>
      <p:ext uri="{BB962C8B-B14F-4D97-AF65-F5344CB8AC3E}">
        <p14:creationId xmlns:p14="http://schemas.microsoft.com/office/powerpoint/2010/main" val="114697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A4287-EC74-F1FE-8330-E45D8CA58A74}"/>
              </a:ext>
            </a:extLst>
          </p:cNvPr>
          <p:cNvSpPr>
            <a:spLocks noGrp="1"/>
          </p:cNvSpPr>
          <p:nvPr>
            <p:ph type="title"/>
          </p:nvPr>
        </p:nvSpPr>
        <p:spPr/>
        <p:txBody>
          <a:bodyPr/>
          <a:lstStyle/>
          <a:p>
            <a:r>
              <a:rPr lang="nl-NL"/>
              <a:t>Zijn er nog vragen?</a:t>
            </a:r>
          </a:p>
        </p:txBody>
      </p:sp>
      <p:sp>
        <p:nvSpPr>
          <p:cNvPr id="3" name="Tijdelijke aanduiding voor inhoud 2">
            <a:extLst>
              <a:ext uri="{FF2B5EF4-FFF2-40B4-BE49-F238E27FC236}">
                <a16:creationId xmlns:a16="http://schemas.microsoft.com/office/drawing/2014/main" id="{786061FB-3B58-3030-7CC8-53CF1417B61C}"/>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1207241749"/>
      </p:ext>
    </p:extLst>
  </p:cSld>
  <p:clrMapOvr>
    <a:masterClrMapping/>
  </p:clrMapOvr>
</p:sld>
</file>

<file path=ppt/theme/theme1.xml><?xml version="1.0" encoding="utf-8"?>
<a:theme xmlns:a="http://schemas.openxmlformats.org/drawingml/2006/main" name="OffsetVTI">
  <a:themeElements>
    <a:clrScheme name="Custom 17">
      <a:dk1>
        <a:srgbClr val="000000"/>
      </a:dk1>
      <a:lt1>
        <a:srgbClr val="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Dante">
      <a:majorFont>
        <a:latin typeface="Dante"/>
        <a:ea typeface=""/>
        <a:cs typeface=""/>
      </a:majorFont>
      <a:minorFont>
        <a:latin typeface="Dan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setVTI" id="{17A3166B-76FF-4669-8F6D-D4251AE158D8}" vid="{4532814A-B5F8-4CFD-BC69-A007D492DA47}"/>
    </a:ext>
  </a:extLst>
</a:theme>
</file>

<file path=ppt/theme/theme2.xml><?xml version="1.0" encoding="utf-8"?>
<a:theme xmlns:a="http://schemas.openxmlformats.org/drawingml/2006/main" name="BrushVTI">
  <a:themeElements>
    <a:clrScheme name="Custom 17">
      <a:dk1>
        <a:sysClr val="windowText" lastClr="000000"/>
      </a:dk1>
      <a:lt1>
        <a:sysClr val="window" lastClr="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Breedbeeld</PresentationFormat>
  <Slides>8</Slides>
  <Notes>0</Notes>
  <HiddenSlides>0</HiddenSlides>
  <ScaleCrop>false</ScaleCrop>
  <HeadingPairs>
    <vt:vector size="4" baseType="variant">
      <vt:variant>
        <vt:lpstr>Thema</vt:lpstr>
      </vt:variant>
      <vt:variant>
        <vt:i4>2</vt:i4>
      </vt:variant>
      <vt:variant>
        <vt:lpstr>Diatitels</vt:lpstr>
      </vt:variant>
      <vt:variant>
        <vt:i4>8</vt:i4>
      </vt:variant>
    </vt:vector>
  </HeadingPairs>
  <TitlesOfParts>
    <vt:vector size="10" baseType="lpstr">
      <vt:lpstr>OffsetVTI</vt:lpstr>
      <vt:lpstr>BrushVTI</vt:lpstr>
      <vt:lpstr>Schizoaffectieve Stoornis</vt:lpstr>
      <vt:lpstr>Inhoud</vt:lpstr>
      <vt:lpstr>Wat is een schizoaffectieve stoornis?</vt:lpstr>
      <vt:lpstr>Mogelijke oorzaken</vt:lpstr>
      <vt:lpstr>Symptomen schizoaffectieve stoornis</vt:lpstr>
      <vt:lpstr>Incidentie en prevalentie</vt:lpstr>
      <vt:lpstr>Interventies</vt:lpstr>
      <vt:lpstr>Zijn er nog 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
  <cp:revision>2</cp:revision>
  <dcterms:created xsi:type="dcterms:W3CDTF">2022-03-24T12:02:49Z</dcterms:created>
  <dcterms:modified xsi:type="dcterms:W3CDTF">2022-06-14T07:45:26Z</dcterms:modified>
</cp:coreProperties>
</file>